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37" d="100"/>
          <a:sy n="137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2D434-1A06-420D-A2B5-CB102FDAB45D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7ECF1-B24C-4247-8231-C0CD2E8560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75775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7ECF1-B24C-4247-8231-C0CD2E8560A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68117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97863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6780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139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71611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3603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43734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26585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7669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76555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69461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C562-E3E9-40E5-A39F-23BA4E96A000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95145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5C562-E3E9-40E5-A39F-23BA4E96A000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64347-FB08-4E31-B16D-DB123C1043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24936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cc_mainmenu.pptx" TargetMode="Externa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 with Required Links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Fields with matrix links to other </a:t>
            </a:r>
            <a:r>
              <a:rPr lang="en-US" dirty="0" smtClean="0"/>
              <a:t>fields         (#19, 20, 21, 22)</a:t>
            </a:r>
          </a:p>
          <a:p>
            <a:r>
              <a:rPr lang="en-US" dirty="0" smtClean="0"/>
              <a:t>Fields with links to other </a:t>
            </a:r>
            <a:r>
              <a:rPr lang="en-US" dirty="0" smtClean="0"/>
              <a:t>courses                   (#6, 7, 8)</a:t>
            </a:r>
          </a:p>
          <a:p>
            <a:r>
              <a:rPr lang="en-US" dirty="0" smtClean="0"/>
              <a:t>Fields with text only links to </a:t>
            </a:r>
            <a:r>
              <a:rPr lang="en-US" smtClean="0"/>
              <a:t>other </a:t>
            </a:r>
            <a:r>
              <a:rPr lang="en-US" smtClean="0"/>
              <a:t>fields    </a:t>
            </a:r>
            <a:r>
              <a:rPr lang="en-US" dirty="0" smtClean="0"/>
              <a:t>(#</a:t>
            </a:r>
            <a:r>
              <a:rPr lang="en-US" dirty="0" smtClean="0"/>
              <a:t>16, 30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6073641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Click="0"/>
    </mc:Choice>
    <mc:Fallback>
      <p:transition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50</Words>
  <Application>Microsoft Macintosh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Fields with Required Links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Fields with Required Links</dc:title>
  <dc:creator>Melissa</dc:creator>
  <cp:lastModifiedBy>SPope</cp:lastModifiedBy>
  <cp:revision>5</cp:revision>
  <dcterms:created xsi:type="dcterms:W3CDTF">2012-03-18T09:13:48Z</dcterms:created>
  <dcterms:modified xsi:type="dcterms:W3CDTF">2012-03-18T09:16:43Z</dcterms:modified>
</cp:coreProperties>
</file>